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F513A-F736-40D9-8AE9-65DFEF218893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56D9B-2567-44D6-A16A-60022DF35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4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CF9A-1DB7-CA7E-09A8-BF8F0AE64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D5FE-8EA5-3D38-25BB-F190F835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373E-3724-CAE8-8B9C-4BF27BE5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5266-63DD-34DA-0987-FE9A3885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BA35-F04A-1578-0135-32801B66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439A-A5E5-9C64-8820-63304BE1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7A0F4-C432-5A2E-89A0-900165A2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0F2-C8E0-22D9-238E-A9431079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6F21-A575-86C3-2A75-E403AA6F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BE33-4644-D38A-4B49-7216E253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7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B9AA8-69D9-F75F-C671-87846FE22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73BEF-4D27-2C71-D979-23D5101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E820-B6FB-6479-EF24-42A7FFA5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A4FF-215E-710C-94AC-38F3441A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E6654-3B8E-68D8-8674-A4432BC4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5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4FE3-8CBE-50D0-D951-A0C3A3DE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3B6A-9385-D3C7-1C0D-69FFE15D0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C1AC-4018-61E1-0EC9-6F2A3A8A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EF-DB60-EAA2-5B46-BB0B2BC7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680B-8C6D-EADF-F7FD-8833EE30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2E6-F8F1-B27D-2156-0727B02C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1CF43-21B3-660B-1833-A8A03632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6D6D-99AF-8D10-DBFD-D4CCD72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43AE-2A06-F4B7-F2B1-2DC947BA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32F7-BB99-DEF9-FF7A-B0A23393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0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452F-FC99-8352-D977-B675BA02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96A4A-5AD5-0AE7-F9B6-90F29B9C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518AC-4A61-9FAA-C82E-95AC78D11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86EE1-7983-76B6-D881-03E895DE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8E4AF-4A16-F3F2-A2F8-7C641875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CC4D9-C3B5-D414-036A-68E06FF3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A36C-1C0A-A132-FC08-D99714A7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28F14-3C9B-A95B-5DBF-47F9B11F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B2D4-17A8-4141-DD19-0EF7ACBB4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33824-465C-214D-0720-52A8B32F5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8D7C7-77B6-3993-5CA1-36DD2776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5AA40-0F51-BAE2-F66E-FF5E6455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1034F-A654-6B12-F492-DB6D9B09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AFF3-56E3-1045-047A-0E3AC3F7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8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472D-A473-116C-1A99-492BE4B9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374E0-BAE0-664F-EF22-5776C2A1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B688-0054-93DE-866B-87E6185F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F18ED-74E2-A926-3B38-26DF9ABE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B5522-ACA7-04DC-8515-8957C1A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3E551-474F-4323-F276-E7C06E39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451D-C3B2-4753-3DED-F4829274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971D-1773-4902-8E4B-9204E642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1887-0C4F-91C4-2BCB-873EFBF2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021E8-57C6-3527-4388-F5521A069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76BAC-98A8-67E6-C547-EEDA854B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7318-C469-5378-381A-1C50EA27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44C7-9640-BFAC-6DD1-3420EE65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BD5A-216F-8D80-E3C2-95B895F9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C9416-0224-8ECB-BE88-FBFA353D7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71636-775C-DD4F-9875-FEDACC0B1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A0716-7B30-D9B2-83CE-39518664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077C9-D34F-6AA4-3C2B-328E499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2AEFD-875D-C62B-0E38-84ECC3CE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9544C-6291-62EB-EB52-8C6532A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CB7DE-1791-C675-607C-C1AC5010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6B15-1ABC-54C3-55BB-6BBDD7B4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E8A06-4FB8-408F-A0C7-02DD457FD2BC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B0D6B-0ED3-131F-077D-5A8830F84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EF95B-CA7B-6FAA-89B2-5C4696933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FA25C4B-3A2C-A286-7F2A-3DD057A4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4" y="1840671"/>
            <a:ext cx="10146568" cy="23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close-up of a face recognition&#10;&#10;Description automatically generated">
            <a:extLst>
              <a:ext uri="{FF2B5EF4-FFF2-40B4-BE49-F238E27FC236}">
                <a16:creationId xmlns:a16="http://schemas.microsoft.com/office/drawing/2014/main" id="{16B83F1D-B741-6C99-4D12-9CEA810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63" y="694289"/>
            <a:ext cx="10003279" cy="52767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40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face recognition process&#10;&#10;Description automatically generated">
            <a:extLst>
              <a:ext uri="{FF2B5EF4-FFF2-40B4-BE49-F238E27FC236}">
                <a16:creationId xmlns:a16="http://schemas.microsoft.com/office/drawing/2014/main" id="{7D450B80-ED85-FB93-1B1B-15F577B06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5" y="699899"/>
            <a:ext cx="10654687" cy="601989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6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car classification&#10;&#10;Description automatically generated">
            <a:extLst>
              <a:ext uri="{FF2B5EF4-FFF2-40B4-BE49-F238E27FC236}">
                <a16:creationId xmlns:a16="http://schemas.microsoft.com/office/drawing/2014/main" id="{32A5F8C5-E02F-DA1E-AF0D-5B1EAC7B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8" y="699899"/>
            <a:ext cx="10889793" cy="596215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5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6E880130-9C93-D351-478D-4A0901A83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6" y="713232"/>
            <a:ext cx="9600785" cy="53284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33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6B1C31E9-65BE-6B1D-DEFE-F2A4FB9E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5" y="702346"/>
            <a:ext cx="10743787" cy="558676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9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network layer&#10;&#10;Description automatically generated">
            <a:extLst>
              <a:ext uri="{FF2B5EF4-FFF2-40B4-BE49-F238E27FC236}">
                <a16:creationId xmlns:a16="http://schemas.microsoft.com/office/drawing/2014/main" id="{0DFC76E1-E3DA-2319-A973-5E10872C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77" y="713232"/>
            <a:ext cx="10611963" cy="591616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3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B0376551-E7C7-B2B4-56C2-F656FB17B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7" y="694289"/>
            <a:ext cx="10310076" cy="518081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5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E315DAAC-6215-50B7-5675-1095E4401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81" y="646112"/>
            <a:ext cx="10601476" cy="5565776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lex neural network&#10;&#10;Description automatically generated">
            <a:extLst>
              <a:ext uri="{FF2B5EF4-FFF2-40B4-BE49-F238E27FC236}">
                <a16:creationId xmlns:a16="http://schemas.microsoft.com/office/drawing/2014/main" id="{C85416FC-6871-8437-08F8-53AEA5CEB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4" y="906510"/>
            <a:ext cx="10808304" cy="551223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1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36E0F39B-6241-3B40-7B59-EE20C4476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4" y="807954"/>
            <a:ext cx="10417629" cy="502650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BCBD24-AAB2-8BA4-D90B-B1FC5B6BA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00" y="781742"/>
            <a:ext cx="9670351" cy="52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6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algorithm&#10;&#10;Description automatically generated with medium confidence">
            <a:extLst>
              <a:ext uri="{FF2B5EF4-FFF2-40B4-BE49-F238E27FC236}">
                <a16:creationId xmlns:a16="http://schemas.microsoft.com/office/drawing/2014/main" id="{98351889-174E-24BD-1DD6-A0DD2BA42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2" y="742355"/>
            <a:ext cx="9638188" cy="537328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0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3577C41-42C2-93FC-EE62-A201C3661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8" y="677418"/>
            <a:ext cx="10634133" cy="550316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1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6FA4B469-948B-7AC0-9946-C9BA07BBF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89" y="914400"/>
            <a:ext cx="9555422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2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neurons in the brain&#10;&#10;Description automatically generated">
            <a:extLst>
              <a:ext uri="{FF2B5EF4-FFF2-40B4-BE49-F238E27FC236}">
                <a16:creationId xmlns:a16="http://schemas.microsoft.com/office/drawing/2014/main" id="{DF85C957-36FB-31B2-B8B2-0BB94337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46" y="229712"/>
            <a:ext cx="8735257" cy="639857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1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brain function&#10;&#10;Description automatically generated with medium confidence">
            <a:extLst>
              <a:ext uri="{FF2B5EF4-FFF2-40B4-BE49-F238E27FC236}">
                <a16:creationId xmlns:a16="http://schemas.microsoft.com/office/drawing/2014/main" id="{5769B23C-2F32-EDDF-BEEC-4F718FA2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7" y="712340"/>
            <a:ext cx="10349179" cy="543331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0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76BB30F0-022F-8CEC-959E-012BCA629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24" y="1126459"/>
            <a:ext cx="8736814" cy="45649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9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4FD110F5-4D74-10BB-7839-16333E643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1" y="627948"/>
            <a:ext cx="10232156" cy="56021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35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Diagram of a diagram showing the process of prediction&#10;&#10;Description automatically generated">
            <a:extLst>
              <a:ext uri="{FF2B5EF4-FFF2-40B4-BE49-F238E27FC236}">
                <a16:creationId xmlns:a16="http://schemas.microsoft.com/office/drawing/2014/main" id="{29A17DFF-8059-AA80-8C19-D34DCC7B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14" y="713232"/>
            <a:ext cx="10407175" cy="51515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68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7B569854-D626-81D4-648F-D1D95BD7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54" y="703011"/>
            <a:ext cx="9981112" cy="53149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0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3232"/>
            <a:ext cx="422899" cy="540410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 descr="A diagram of multiple hidden layers&#10;&#10;Description automatically generated">
            <a:extLst>
              <a:ext uri="{FF2B5EF4-FFF2-40B4-BE49-F238E27FC236}">
                <a16:creationId xmlns:a16="http://schemas.microsoft.com/office/drawing/2014/main" id="{2CD32AAE-BA3D-F93C-3C9C-2C6D4B5F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1" y="683402"/>
            <a:ext cx="10073894" cy="523842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8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</Words>
  <Application>Microsoft Office PowerPoint</Application>
  <PresentationFormat>Widescreen</PresentationFormat>
  <Paragraphs>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Sohrabi, Salman</dc:creator>
  <cp:lastModifiedBy>Sohrabi, Salman</cp:lastModifiedBy>
  <cp:revision>79</cp:revision>
  <dcterms:created xsi:type="dcterms:W3CDTF">2024-07-05T15:16:36Z</dcterms:created>
  <dcterms:modified xsi:type="dcterms:W3CDTF">2024-07-09T16:44:04Z</dcterms:modified>
</cp:coreProperties>
</file>